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ubik Light"/>
      <p:regular r:id="rId19"/>
      <p:bold r:id="rId20"/>
      <p:italic r:id="rId21"/>
      <p:boldItalic r:id="rId22"/>
    </p:embeddedFont>
    <p:embeddedFont>
      <p:font typeface="Rubik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Light-bold.fntdata"/><Relationship Id="rId22" Type="http://schemas.openxmlformats.org/officeDocument/2006/relationships/font" Target="fonts/RubikLight-boldItalic.fntdata"/><Relationship Id="rId21" Type="http://schemas.openxmlformats.org/officeDocument/2006/relationships/font" Target="fonts/RubikLight-italic.fntdata"/><Relationship Id="rId24" Type="http://schemas.openxmlformats.org/officeDocument/2006/relationships/font" Target="fonts/Rubik-bold.fntdata"/><Relationship Id="rId23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Italic.fntdata"/><Relationship Id="rId25" Type="http://schemas.openxmlformats.org/officeDocument/2006/relationships/font" Target="fonts/Rubik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ubikLigh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Buenas tardes, somos SocialWorld, un equipo de desarrolladores de aplicaciones enfocados en mejorar aspectos sociales de nuestro día a día.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ello solemos observar y analizar la sociedad con la finalidad de encontrar problemas que podamos resolver a través de una aplicación, para así desarrollar su solución y acabar con el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lo que hoy hemos venido a presentaros PetWorld, el proyecto en el que actualmente estamos trabajando.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vez encontramos un problema fuera de lo común ya que los protagonistas no somos nosotros, los humanos.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Esta vez nos hemos centrado en los animales, en las mascotas.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Hemos identificado un problema, y es que actualmente nuestras mascotas no tienen vida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La podemos querer mucho y cuidar mucho pero a fin de cuentas su única vida social es con nosotros, sus dueños, y nuestros invitados.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Inconscientemente no les damos el derecho a “interactuar?” con otras mascotas de su misma especie.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de los índices que nos llevaron a encontrar este problema son: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los del ppt.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Y esta es la razón por lo que en SocialWorld hemos decidido desarrollar PetWorld, una aplicación que mejorará la vida social de nuestras mascotas a la vez que ampliará nuestro círculo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Mascotas sin vida social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Mayoria del tiempo con sus dueños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Relacion con las mismas mascotas siempre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-&gt; Rutinarios y siempre los mismos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Dueños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Entran en la rutinas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por obligación, por amor a sus mascotas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Falta de alicientes, originalidad en los paseos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Eventos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mascotas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Las mascotas conocen a otros que nunca antes habrian conocido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Se relacionan con otras mascotas alejadas de su zona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personas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Encuentran gente con sus mismos intereses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Comparten informació de sus mascotas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Conociemientos de las cuidas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Hablar de las aplicaciones mencionadas en el analisis de mercado.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Recordar hablar de porque escogimos cada una de ellas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impacto tiene cada una de las aplicaciones en nuestra aplicacion. Que extraemos de ellas.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ofrecemos nosotros para mejorar la oferta actual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e84f65d1_1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e84f65d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Hablar de las aplicaciones mencionadas en el analisis de mercado.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Recordar hablar de porque escogimos cada una de ellas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impacto tiene cada una de las aplicaciones en nuestra aplicacion. Que extraemos de ellas.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ofrecemos nosotros para mejorar la oferta actual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e84f65d1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e84f65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Siendo consciente de todo lo que ya existe, ¿Qué hacemos nosotros? ¿Qué nos diferencia?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pocas palabras, incluímos todo en una aplicación y lo hacemos mejor.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primera pantalla namas entrar en la aplicación ya te </a:t>
            </a:r>
            <a:r>
              <a:rPr lang="es"/>
              <a:t>encontrarás</a:t>
            </a:r>
            <a:r>
              <a:rPr lang="es"/>
              <a:t> con el mapa en el que podrás ver todo lo que está pasando cerca de tí.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Paseos,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Añadir que no discriminamos mascotas, aceptamos de todo tipo.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1e84f65d1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1e84f65d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por último también contamos con puntos de interés → explicar ventajas + filtro.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e84f65d1_1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e84f65d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COMUNIDAD -&gt; el grupo hace mejorar al individuo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Esperar mock up anuncios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Catching frase de Meir + si falta mucho tiempo explicar que es una red social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-304275"/>
            <a:ext cx="9144000" cy="6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4294967295" type="ctrTitle"/>
          </p:nvPr>
        </p:nvSpPr>
        <p:spPr>
          <a:xfrm>
            <a:off x="2167550" y="2083125"/>
            <a:ext cx="6138300" cy="62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PetWorld - </a:t>
            </a:r>
            <a:r>
              <a:rPr b="1" lang="es">
                <a:solidFill>
                  <a:srgbClr val="D1DB94"/>
                </a:solidFill>
                <a:latin typeface="Rubik"/>
                <a:ea typeface="Rubik"/>
                <a:cs typeface="Rubik"/>
                <a:sym typeface="Rubik"/>
              </a:rPr>
              <a:t>by SocialWorld</a:t>
            </a:r>
            <a:endParaRPr b="1">
              <a:solidFill>
                <a:srgbClr val="D1DB9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167550" y="2642800"/>
            <a:ext cx="6033600" cy="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app de los paseos inteligentes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797" r="797" t="0"/>
          <a:stretch/>
        </p:blipFill>
        <p:spPr>
          <a:xfrm>
            <a:off x="1029575" y="2083125"/>
            <a:ext cx="944497" cy="1011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3"/>
          <p:cNvSpPr/>
          <p:nvPr/>
        </p:nvSpPr>
        <p:spPr>
          <a:xfrm>
            <a:off x="2167550" y="20812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167550" y="30925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03725" y="308750"/>
            <a:ext cx="31275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Problema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171950" y="1255050"/>
            <a:ext cx="4564800" cy="26334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Paseos aburridos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Poca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ocialización entre personas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Dueños desmotivados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Falta de eventos sociales para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27112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Dog Walk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7047300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Sr Perro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478857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Rate my pets!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529850" y="33368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Can Love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613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Situación actual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838" y="2166463"/>
            <a:ext cx="1216475" cy="12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174" y="2212538"/>
            <a:ext cx="1124350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1464450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Trip Advisor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593822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Strava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3679500" y="33368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Facebook Local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13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538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Situación actual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36632" l="16518" r="11725" t="0"/>
          <a:stretch/>
        </p:blipFill>
        <p:spPr>
          <a:xfrm>
            <a:off x="1561051" y="2313549"/>
            <a:ext cx="1591800" cy="9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Concepto 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5670963" y="18433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Paseos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" name="Google Shape;115;p17"/>
          <p:cNvSpPr txBox="1"/>
          <p:nvPr>
            <p:ph idx="4294967295" type="body"/>
          </p:nvPr>
        </p:nvSpPr>
        <p:spPr>
          <a:xfrm>
            <a:off x="5670963" y="28275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Quedadas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5670963" y="37954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Rutas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150" y="1546125"/>
            <a:ext cx="1183700" cy="9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700" y="2670475"/>
            <a:ext cx="1200625" cy="9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75" y="3838271"/>
            <a:ext cx="588875" cy="58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9101" y="15667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0150" y="1808900"/>
            <a:ext cx="1513156" cy="2692398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Puntos de interés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Smartphone negro en posición vertical"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01" y="15667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50" y="1808900"/>
            <a:ext cx="1513156" cy="2692398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550" y="25717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4294967295" type="body"/>
          </p:nvPr>
        </p:nvSpPr>
        <p:spPr>
          <a:xfrm>
            <a:off x="5232225" y="2388000"/>
            <a:ext cx="3480900" cy="12819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Complemento perfecto al sistema de paseos y rutas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Comunidad 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0" name="Google Shape;140;p19"/>
          <p:cNvSpPr txBox="1"/>
          <p:nvPr>
            <p:ph idx="4294967295" type="body"/>
          </p:nvPr>
        </p:nvSpPr>
        <p:spPr>
          <a:xfrm>
            <a:off x="4017675" y="1784200"/>
            <a:ext cx="4062300" cy="5811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Grupos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75" y="2473649"/>
            <a:ext cx="2553134" cy="1281899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  <p:sp>
        <p:nvSpPr>
          <p:cNvPr id="142" name="Google Shape;142;p19"/>
          <p:cNvSpPr txBox="1"/>
          <p:nvPr>
            <p:ph idx="4294967295" type="body"/>
          </p:nvPr>
        </p:nvSpPr>
        <p:spPr>
          <a:xfrm>
            <a:off x="4017675" y="2310650"/>
            <a:ext cx="4795200" cy="26409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Compartir vivencias de nuestras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Lograr entre todos un mismo objetivo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Organizar quedadas y paseos con los miembros del grupo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03725" y="2390650"/>
            <a:ext cx="3429000" cy="2298000"/>
          </a:xfrm>
          <a:prstGeom prst="rect">
            <a:avLst/>
          </a:prstGeom>
          <a:effectLst>
            <a:outerShdw blurRad="100013" rotWithShape="0" algn="bl" dir="5400000" dist="952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</a:t>
            </a: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nuncios no intrusivos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Puntos de interés de </a:t>
            </a:r>
            <a:r>
              <a:rPr i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sponsors</a:t>
            </a:r>
            <a:endParaRPr i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type="title"/>
          </p:nvPr>
        </p:nvSpPr>
        <p:spPr>
          <a:xfrm>
            <a:off x="303725" y="308750"/>
            <a:ext cx="3127500" cy="13881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Modelo de negocio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Smartphone negro en posición vertical"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76" y="9261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00" y="1170000"/>
            <a:ext cx="1515600" cy="269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1DB94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4292400" y="3361775"/>
            <a:ext cx="5613000" cy="1449000"/>
          </a:xfrm>
          <a:prstGeom prst="roundRect">
            <a:avLst>
              <a:gd fmla="val 10456" name="adj"/>
            </a:avLst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381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26450"/>
            <a:ext cx="3860400" cy="2403300"/>
          </a:xfrm>
          <a:prstGeom prst="roundRect">
            <a:avLst>
              <a:gd fmla="val 319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" y="3124825"/>
            <a:ext cx="3162000" cy="1765200"/>
          </a:xfrm>
          <a:prstGeom prst="roundRect">
            <a:avLst>
              <a:gd fmla="val 578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2633" l="0" r="0" t="2633"/>
          <a:stretch/>
        </p:blipFill>
        <p:spPr>
          <a:xfrm>
            <a:off x="4450850" y="3534088"/>
            <a:ext cx="4193250" cy="1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925" y="326450"/>
            <a:ext cx="3803100" cy="2534700"/>
          </a:xfrm>
          <a:prstGeom prst="roundRect">
            <a:avLst>
              <a:gd fmla="val 2527" name="adj"/>
            </a:avLst>
          </a:prstGeom>
          <a:noFill/>
          <a:ln>
            <a:noFill/>
          </a:ln>
          <a:effectLst>
            <a:outerShdw blurRad="228600" rotWithShape="0" algn="bl" dir="5400000" dist="7620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